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288" r:id="rId9"/>
    <p:sldId id="332" r:id="rId10"/>
    <p:sldId id="333" r:id="rId11"/>
    <p:sldId id="290" r:id="rId12"/>
    <p:sldId id="292" r:id="rId13"/>
    <p:sldId id="318" r:id="rId14"/>
    <p:sldId id="336" r:id="rId15"/>
    <p:sldId id="291" r:id="rId16"/>
    <p:sldId id="269" r:id="rId17"/>
    <p:sldId id="337" r:id="rId18"/>
    <p:sldId id="338" r:id="rId19"/>
    <p:sldId id="293" r:id="rId20"/>
    <p:sldId id="295" r:id="rId21"/>
    <p:sldId id="296" r:id="rId22"/>
    <p:sldId id="313" r:id="rId23"/>
    <p:sldId id="334" r:id="rId24"/>
    <p:sldId id="339" r:id="rId25"/>
    <p:sldId id="340" r:id="rId26"/>
    <p:sldId id="298" r:id="rId27"/>
    <p:sldId id="319" r:id="rId28"/>
    <p:sldId id="331" r:id="rId29"/>
    <p:sldId id="323" r:id="rId30"/>
    <p:sldId id="321" r:id="rId31"/>
    <p:sldId id="325" r:id="rId32"/>
    <p:sldId id="306" r:id="rId33"/>
    <p:sldId id="305" r:id="rId34"/>
    <p:sldId id="329" r:id="rId35"/>
    <p:sldId id="335" r:id="rId36"/>
    <p:sldId id="303" r:id="rId37"/>
    <p:sldId id="330" r:id="rId38"/>
    <p:sldId id="328" r:id="rId39"/>
    <p:sldId id="310" r:id="rId40"/>
    <p:sldId id="315" r:id="rId41"/>
    <p:sldId id="316" r:id="rId42"/>
    <p:sldId id="294" r:id="rId43"/>
    <p:sldId id="308" r:id="rId44"/>
    <p:sldId id="311" r:id="rId45"/>
    <p:sldId id="309" r:id="rId46"/>
    <p:sldId id="312" r:id="rId47"/>
    <p:sldId id="317" r:id="rId48"/>
    <p:sldId id="277" r:id="rId49"/>
    <p:sldId id="278" r:id="rId50"/>
    <p:sldId id="279" r:id="rId51"/>
    <p:sldId id="281" r:id="rId52"/>
    <p:sldId id="282" r:id="rId53"/>
    <p:sldId id="283" r:id="rId54"/>
    <p:sldId id="284" r:id="rId55"/>
    <p:sldId id="287" r:id="rId56"/>
    <p:sldId id="285" r:id="rId57"/>
    <p:sldId id="286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A00"/>
    <a:srgbClr val="FF9003"/>
    <a:srgbClr val="905600"/>
    <a:srgbClr val="FF0C0C"/>
    <a:srgbClr val="FBFF00"/>
    <a:srgbClr val="B2B2B2"/>
    <a:srgbClr val="0004FF"/>
    <a:srgbClr val="8CAEFF"/>
    <a:srgbClr val="3F8CFF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366" autoAdjust="0"/>
  </p:normalViewPr>
  <p:slideViewPr>
    <p:cSldViewPr snapToGrid="0">
      <p:cViewPr varScale="1">
        <p:scale>
          <a:sx n="100" d="100"/>
          <a:sy n="100" d="100"/>
        </p:scale>
        <p:origin x="8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8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9.wdp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77.png"/><Relationship Id="rId4" Type="http://schemas.microsoft.com/office/2007/relationships/hdphoto" Target="../media/hdphoto12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8.png"/><Relationship Id="rId18" Type="http://schemas.openxmlformats.org/officeDocument/2006/relationships/image" Target="../media/image32.png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24.png"/><Relationship Id="rId12" Type="http://schemas.openxmlformats.org/officeDocument/2006/relationships/image" Target="../media/image87.png"/><Relationship Id="rId17" Type="http://schemas.openxmlformats.org/officeDocument/2006/relationships/image" Target="../media/image31.png"/><Relationship Id="rId2" Type="http://schemas.openxmlformats.org/officeDocument/2006/relationships/image" Target="../media/image82.png"/><Relationship Id="rId16" Type="http://schemas.openxmlformats.org/officeDocument/2006/relationships/image" Target="../media/image3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84.png"/><Relationship Id="rId9" Type="http://schemas.openxmlformats.org/officeDocument/2006/relationships/image" Target="../media/image27.png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99.png"/><Relationship Id="rId18" Type="http://schemas.microsoft.com/office/2007/relationships/hdphoto" Target="../media/hdphoto24.wdp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microsoft.com/office/2007/relationships/hdphoto" Target="../media/hdphoto21.wdp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98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28.png"/><Relationship Id="rId4" Type="http://schemas.microsoft.com/office/2007/relationships/hdphoto" Target="../media/hdphoto18.wdp"/><Relationship Id="rId9" Type="http://schemas.openxmlformats.org/officeDocument/2006/relationships/image" Target="../media/image94.png"/><Relationship Id="rId1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3.png"/><Relationship Id="rId18" Type="http://schemas.microsoft.com/office/2007/relationships/hdphoto" Target="../media/hdphoto37.wdp"/><Relationship Id="rId26" Type="http://schemas.openxmlformats.org/officeDocument/2006/relationships/image" Target="../media/image120.png"/><Relationship Id="rId3" Type="http://schemas.openxmlformats.org/officeDocument/2006/relationships/image" Target="../media/image108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microsoft.com/office/2007/relationships/hdphoto" Target="../media/hdphoto34.wdp"/><Relationship Id="rId17" Type="http://schemas.openxmlformats.org/officeDocument/2006/relationships/image" Target="../media/image115.png"/><Relationship Id="rId25" Type="http://schemas.microsoft.com/office/2007/relationships/hdphoto" Target="../media/hdphoto40.wdp"/><Relationship Id="rId2" Type="http://schemas.openxmlformats.org/officeDocument/2006/relationships/image" Target="../media/image107.jpeg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2.png"/><Relationship Id="rId24" Type="http://schemas.openxmlformats.org/officeDocument/2006/relationships/image" Target="../media/image119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microsoft.com/office/2007/relationships/hdphoto" Target="../media/hdphoto33.wdp"/><Relationship Id="rId19" Type="http://schemas.openxmlformats.org/officeDocument/2006/relationships/image" Target="../media/image116.png"/><Relationship Id="rId4" Type="http://schemas.microsoft.com/office/2007/relationships/hdphoto" Target="../media/hdphoto30.wdp"/><Relationship Id="rId9" Type="http://schemas.openxmlformats.org/officeDocument/2006/relationships/image" Target="../media/image111.png"/><Relationship Id="rId14" Type="http://schemas.microsoft.com/office/2007/relationships/hdphoto" Target="../media/hdphoto35.wdp"/><Relationship Id="rId22" Type="http://schemas.microsoft.com/office/2007/relationships/hdphoto" Target="../media/hdphoto39.wdp"/><Relationship Id="rId27" Type="http://schemas.microsoft.com/office/2007/relationships/hdphoto" Target="../media/hdphoto4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microsoft.com/office/2007/relationships/hdphoto" Target="../media/hdphoto43.wdp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0.png"/><Relationship Id="rId4" Type="http://schemas.microsoft.com/office/2007/relationships/hdphoto" Target="../media/hdphoto48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5.png"/><Relationship Id="rId4" Type="http://schemas.microsoft.com/office/2007/relationships/hdphoto" Target="../media/hdphoto51.wdp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17961</TotalTime>
  <Words>937</Words>
  <Application>Microsoft Office PowerPoint</Application>
  <PresentationFormat>寬螢幕</PresentationFormat>
  <Paragraphs>391</Paragraphs>
  <Slides>57</Slides>
  <Notes>3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7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570</cp:revision>
  <dcterms:created xsi:type="dcterms:W3CDTF">2016-12-17T21:27:02Z</dcterms:created>
  <dcterms:modified xsi:type="dcterms:W3CDTF">2017-07-18T03:28:02Z</dcterms:modified>
</cp:coreProperties>
</file>